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9906000" cx="6858000"/>
  <p:notesSz cx="6797675" cy="9928225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7" roundtripDataSignature="AMtx7mjL6IeT/eXyGESdyTjaG2KlLt7Y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12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33150" y="744600"/>
            <a:ext cx="4532000" cy="37230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79750" y="4715900"/>
            <a:ext cx="5438125" cy="44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/>
          <p:nvPr>
            <p:ph idx="1" type="body"/>
          </p:nvPr>
        </p:nvSpPr>
        <p:spPr>
          <a:xfrm>
            <a:off x="679750" y="4715900"/>
            <a:ext cx="5438125" cy="44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8" name="Google Shape;78;p1:notes"/>
          <p:cNvSpPr/>
          <p:nvPr>
            <p:ph idx="2" type="sldImg"/>
          </p:nvPr>
        </p:nvSpPr>
        <p:spPr>
          <a:xfrm>
            <a:off x="2111375" y="744538"/>
            <a:ext cx="2576513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innehåll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475384" y="528320"/>
            <a:ext cx="5915025" cy="19147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body"/>
          </p:nvPr>
        </p:nvSpPr>
        <p:spPr>
          <a:xfrm>
            <a:off x="475384" y="2641601"/>
            <a:ext cx="5915025" cy="62852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4847359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drät rubrik och text" type="vertTitleAndTx">
  <p:cSld name="VERTICAL_TITLE_AND_VERTICAL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 txBox="1"/>
          <p:nvPr>
            <p:ph type="title"/>
          </p:nvPr>
        </p:nvSpPr>
        <p:spPr>
          <a:xfrm rot="5400000">
            <a:off x="1449696" y="3978584"/>
            <a:ext cx="8394877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" type="body"/>
          </p:nvPr>
        </p:nvSpPr>
        <p:spPr>
          <a:xfrm rot="5400000">
            <a:off x="-1550679" y="2542689"/>
            <a:ext cx="8394876" cy="4350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0" type="dt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1" type="ftr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2" type="sldNum"/>
          </p:nvPr>
        </p:nvSpPr>
        <p:spPr>
          <a:xfrm>
            <a:off x="4847359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ctrTitle"/>
          </p:nvPr>
        </p:nvSpPr>
        <p:spPr>
          <a:xfrm>
            <a:off x="857250" y="1624321"/>
            <a:ext cx="5143500" cy="34487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75"/>
              <a:buFont typeface="Calibri"/>
              <a:buNone/>
              <a:defRPr sz="3375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subTitle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3F3F3F"/>
              </a:buClr>
              <a:buSzPts val="1350"/>
              <a:buNone/>
              <a:defRPr sz="1350">
                <a:solidFill>
                  <a:srgbClr val="3F3F3F"/>
                </a:solidFill>
              </a:defRPr>
            </a:lvl1pPr>
            <a:lvl2pPr lvl="1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/>
            </a:lvl2pPr>
            <a:lvl3pPr lvl="2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4pPr>
            <a:lvl5pPr lvl="4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5pPr>
            <a:lvl6pPr lvl="5" algn="ctr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6pPr>
            <a:lvl7pPr lvl="6" algn="ctr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7pPr>
            <a:lvl8pPr lvl="7" algn="ctr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8pPr>
            <a:lvl9pPr lvl="8" algn="ctr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4847359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nittsrubrik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467916" y="2473500"/>
            <a:ext cx="5915025" cy="41184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75"/>
              <a:buFont typeface="Calibri"/>
              <a:buNone/>
              <a:defRPr b="0" sz="3375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467916" y="6576026"/>
            <a:ext cx="5915025" cy="2166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3F3F3F"/>
              </a:buClr>
              <a:buSzPts val="1350"/>
              <a:buNone/>
              <a:defRPr sz="1350">
                <a:solidFill>
                  <a:srgbClr val="3F3F3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888888"/>
              </a:buClr>
              <a:buSzPts val="1013"/>
              <a:buNone/>
              <a:defRPr sz="1013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888888"/>
              </a:buClr>
              <a:buSzPts val="788"/>
              <a:buNone/>
              <a:defRPr sz="788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888888"/>
              </a:buClr>
              <a:buSzPts val="788"/>
              <a:buNone/>
              <a:defRPr sz="788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58"/>
              </a:spcBef>
              <a:spcAft>
                <a:spcPts val="0"/>
              </a:spcAft>
              <a:buClr>
                <a:srgbClr val="888888"/>
              </a:buClr>
              <a:buSzPts val="788"/>
              <a:buNone/>
              <a:defRPr sz="788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58"/>
              </a:spcBef>
              <a:spcAft>
                <a:spcPts val="0"/>
              </a:spcAft>
              <a:buClr>
                <a:srgbClr val="888888"/>
              </a:buClr>
              <a:buSzPts val="788"/>
              <a:buNone/>
              <a:defRPr sz="788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58"/>
              </a:spcBef>
              <a:spcAft>
                <a:spcPts val="0"/>
              </a:spcAft>
              <a:buClr>
                <a:srgbClr val="888888"/>
              </a:buClr>
              <a:buSzPts val="788"/>
              <a:buNone/>
              <a:defRPr sz="788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58"/>
              </a:spcBef>
              <a:spcAft>
                <a:spcPts val="0"/>
              </a:spcAft>
              <a:buClr>
                <a:srgbClr val="888888"/>
              </a:buClr>
              <a:buSzPts val="788"/>
              <a:buNone/>
              <a:defRPr sz="788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4847359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vå delar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475384" y="528320"/>
            <a:ext cx="5915025" cy="19147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475384" y="2641601"/>
            <a:ext cx="2914650" cy="62852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3471863" y="2641601"/>
            <a:ext cx="2914650" cy="62852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4847359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ämförelse">
  <p:cSld name="Jämförelse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idx="1" type="body"/>
          </p:nvPr>
        </p:nvSpPr>
        <p:spPr>
          <a:xfrm>
            <a:off x="475384" y="2429340"/>
            <a:ext cx="2900363" cy="11926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1pPr>
            <a:lvl2pPr indent="-228600" lvl="1" marL="9144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b="1" sz="1125"/>
            </a:lvl2pPr>
            <a:lvl3pPr indent="-228600" lvl="2" marL="1371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None/>
              <a:defRPr b="1" sz="1013"/>
            </a:lvl3pPr>
            <a:lvl4pPr indent="-228600" lvl="3" marL="18288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4pPr>
            <a:lvl5pPr indent="-228600" lvl="4" marL="22860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9pPr>
          </a:lstStyle>
          <a:p/>
        </p:txBody>
      </p:sp>
      <p:sp>
        <p:nvSpPr>
          <p:cNvPr id="38" name="Google Shape;38;p7"/>
          <p:cNvSpPr txBox="1"/>
          <p:nvPr>
            <p:ph idx="2" type="body"/>
          </p:nvPr>
        </p:nvSpPr>
        <p:spPr>
          <a:xfrm>
            <a:off x="475384" y="3622017"/>
            <a:ext cx="2900363" cy="53163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3" type="body"/>
          </p:nvPr>
        </p:nvSpPr>
        <p:spPr>
          <a:xfrm>
            <a:off x="3471863" y="2429340"/>
            <a:ext cx="2914651" cy="11926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1pPr>
            <a:lvl2pPr indent="-228600" lvl="1" marL="9144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b="1" sz="1125"/>
            </a:lvl2pPr>
            <a:lvl3pPr indent="-228600" lvl="2" marL="1371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None/>
              <a:defRPr b="1" sz="1013"/>
            </a:lvl3pPr>
            <a:lvl4pPr indent="-228600" lvl="3" marL="18288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4pPr>
            <a:lvl5pPr indent="-228600" lvl="4" marL="22860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9pPr>
          </a:lstStyle>
          <a:p/>
        </p:txBody>
      </p:sp>
      <p:sp>
        <p:nvSpPr>
          <p:cNvPr id="40" name="Google Shape;40;p7"/>
          <p:cNvSpPr txBox="1"/>
          <p:nvPr>
            <p:ph idx="4" type="body"/>
          </p:nvPr>
        </p:nvSpPr>
        <p:spPr>
          <a:xfrm>
            <a:off x="3471863" y="3622017"/>
            <a:ext cx="2914651" cy="53163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/>
        </p:txBody>
      </p:sp>
      <p:sp>
        <p:nvSpPr>
          <p:cNvPr id="41" name="Google Shape;41;p7"/>
          <p:cNvSpPr txBox="1"/>
          <p:nvPr>
            <p:ph idx="10" type="dt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1" type="ftr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2" type="sldNum"/>
          </p:nvPr>
        </p:nvSpPr>
        <p:spPr>
          <a:xfrm>
            <a:off x="4847359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44" name="Google Shape;44;p7"/>
          <p:cNvSpPr txBox="1"/>
          <p:nvPr>
            <p:ph type="title"/>
          </p:nvPr>
        </p:nvSpPr>
        <p:spPr>
          <a:xfrm>
            <a:off x="475384" y="528320"/>
            <a:ext cx="5915025" cy="19147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ast rubrik">
  <p:cSld name="Endast rubrik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idx="10" type="dt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1" type="ftr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4847359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49" name="Google Shape;49;p8"/>
          <p:cNvSpPr txBox="1"/>
          <p:nvPr>
            <p:ph type="title"/>
          </p:nvPr>
        </p:nvSpPr>
        <p:spPr>
          <a:xfrm>
            <a:off x="475384" y="528320"/>
            <a:ext cx="5915025" cy="19147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med bildtext" type="objTx">
  <p:cSld name="OBJECT_WITH_CAPTION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type="title"/>
          </p:nvPr>
        </p:nvSpPr>
        <p:spPr>
          <a:xfrm>
            <a:off x="473202" y="660401"/>
            <a:ext cx="2211705" cy="231139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" type="body"/>
          </p:nvPr>
        </p:nvSpPr>
        <p:spPr>
          <a:xfrm>
            <a:off x="2914650" y="1430867"/>
            <a:ext cx="3471863" cy="7044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/>
            </a:lvl1pPr>
            <a:lvl2pPr indent="-328612" lvl="1" marL="9144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575"/>
              <a:buChar char="●"/>
              <a:defRPr sz="1575"/>
            </a:lvl2pPr>
            <a:lvl3pPr indent="-314325" lvl="2" marL="1371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Char char="●"/>
              <a:defRPr sz="1350"/>
            </a:lvl3pPr>
            <a:lvl4pPr indent="-300037" lvl="3" marL="18288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Char char="●"/>
              <a:defRPr sz="1125"/>
            </a:lvl4pPr>
            <a:lvl5pPr indent="-300037" lvl="4" marL="22860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Char char="●"/>
              <a:defRPr sz="1125"/>
            </a:lvl5pPr>
            <a:lvl6pPr indent="-300037" lvl="5" marL="2743200" algn="l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1125"/>
              <a:buChar char="●"/>
              <a:defRPr sz="1125"/>
            </a:lvl6pPr>
            <a:lvl7pPr indent="-300037" lvl="6" marL="3200400" algn="l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1125"/>
              <a:buChar char="●"/>
              <a:defRPr sz="1125"/>
            </a:lvl7pPr>
            <a:lvl8pPr indent="-300037" lvl="7" marL="3657600" algn="l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1125"/>
              <a:buChar char="●"/>
              <a:defRPr sz="1125"/>
            </a:lvl8pPr>
            <a:lvl9pPr indent="-300037" lvl="8" marL="4114800" algn="l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1125"/>
              <a:buChar char="●"/>
              <a:defRPr sz="1125"/>
            </a:lvl9pPr>
          </a:lstStyle>
          <a:p/>
        </p:txBody>
      </p:sp>
      <p:sp>
        <p:nvSpPr>
          <p:cNvPr id="53" name="Google Shape;53;p9"/>
          <p:cNvSpPr txBox="1"/>
          <p:nvPr>
            <p:ph idx="2" type="body"/>
          </p:nvPr>
        </p:nvSpPr>
        <p:spPr>
          <a:xfrm>
            <a:off x="473202" y="2971799"/>
            <a:ext cx="2211705" cy="5503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1pPr>
            <a:lvl2pPr indent="-228600" lvl="1" marL="9144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2pPr>
            <a:lvl3pPr indent="-228600" lvl="2" marL="1371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3pPr>
            <a:lvl4pPr indent="-228600" lvl="3" marL="18288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06"/>
              <a:buNone/>
              <a:defRPr sz="506"/>
            </a:lvl4pPr>
            <a:lvl5pPr indent="-228600" lvl="4" marL="22860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06"/>
              <a:buNone/>
              <a:defRPr sz="506"/>
            </a:lvl5pPr>
            <a:lvl6pPr indent="-228600" lvl="5" marL="2743200" algn="l">
              <a:lnSpc>
                <a:spcPct val="100000"/>
              </a:lnSpc>
              <a:spcBef>
                <a:spcPts val="101"/>
              </a:spcBef>
              <a:spcAft>
                <a:spcPts val="0"/>
              </a:spcAft>
              <a:buClr>
                <a:schemeClr val="dk1"/>
              </a:buClr>
              <a:buSzPts val="506"/>
              <a:buNone/>
              <a:defRPr sz="506"/>
            </a:lvl6pPr>
            <a:lvl7pPr indent="-228600" lvl="6" marL="3200400" algn="l">
              <a:lnSpc>
                <a:spcPct val="100000"/>
              </a:lnSpc>
              <a:spcBef>
                <a:spcPts val="101"/>
              </a:spcBef>
              <a:spcAft>
                <a:spcPts val="0"/>
              </a:spcAft>
              <a:buClr>
                <a:schemeClr val="dk1"/>
              </a:buClr>
              <a:buSzPts val="506"/>
              <a:buNone/>
              <a:defRPr sz="506"/>
            </a:lvl7pPr>
            <a:lvl8pPr indent="-228600" lvl="7" marL="3657600" algn="l">
              <a:lnSpc>
                <a:spcPct val="100000"/>
              </a:lnSpc>
              <a:spcBef>
                <a:spcPts val="101"/>
              </a:spcBef>
              <a:spcAft>
                <a:spcPts val="0"/>
              </a:spcAft>
              <a:buClr>
                <a:schemeClr val="dk1"/>
              </a:buClr>
              <a:buSzPts val="506"/>
              <a:buNone/>
              <a:defRPr sz="506"/>
            </a:lvl8pPr>
            <a:lvl9pPr indent="-228600" lvl="8" marL="4114800" algn="l">
              <a:lnSpc>
                <a:spcPct val="100000"/>
              </a:lnSpc>
              <a:spcBef>
                <a:spcPts val="101"/>
              </a:spcBef>
              <a:spcAft>
                <a:spcPts val="0"/>
              </a:spcAft>
              <a:buClr>
                <a:schemeClr val="dk1"/>
              </a:buClr>
              <a:buSzPts val="506"/>
              <a:buNone/>
              <a:defRPr sz="506"/>
            </a:lvl9pPr>
          </a:lstStyle>
          <a:p/>
        </p:txBody>
      </p:sp>
      <p:sp>
        <p:nvSpPr>
          <p:cNvPr id="54" name="Google Shape;54;p9"/>
          <p:cNvSpPr txBox="1"/>
          <p:nvPr>
            <p:ph idx="10" type="dt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9"/>
          <p:cNvSpPr txBox="1"/>
          <p:nvPr>
            <p:ph idx="11" type="ftr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2" type="sldNum"/>
          </p:nvPr>
        </p:nvSpPr>
        <p:spPr>
          <a:xfrm>
            <a:off x="4847359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ed bildtext" type="picTx">
  <p:cSld name="PICTURE_WITH_CAPTION_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/>
          <p:nvPr>
            <p:ph type="title"/>
          </p:nvPr>
        </p:nvSpPr>
        <p:spPr>
          <a:xfrm>
            <a:off x="473202" y="660400"/>
            <a:ext cx="2211705" cy="2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b="0"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/>
          <p:nvPr>
            <p:ph idx="2" type="pic"/>
          </p:nvPr>
        </p:nvSpPr>
        <p:spPr>
          <a:xfrm>
            <a:off x="2914650" y="1430867"/>
            <a:ext cx="3471863" cy="7044267"/>
          </a:xfrm>
          <a:prstGeom prst="rect">
            <a:avLst/>
          </a:prstGeom>
          <a:noFill/>
          <a:ln>
            <a:noFill/>
          </a:ln>
        </p:spPr>
      </p:sp>
      <p:sp>
        <p:nvSpPr>
          <p:cNvPr id="60" name="Google Shape;60;p10"/>
          <p:cNvSpPr txBox="1"/>
          <p:nvPr>
            <p:ph idx="1" type="body"/>
          </p:nvPr>
        </p:nvSpPr>
        <p:spPr>
          <a:xfrm>
            <a:off x="473202" y="2971800"/>
            <a:ext cx="2211705" cy="55033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1pPr>
            <a:lvl2pPr indent="-228600" lvl="1" marL="9144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2pPr>
            <a:lvl3pPr indent="-228600" lvl="2" marL="1371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3pPr>
            <a:lvl4pPr indent="-228600" lvl="3" marL="18288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06"/>
              <a:buNone/>
              <a:defRPr sz="506"/>
            </a:lvl4pPr>
            <a:lvl5pPr indent="-228600" lvl="4" marL="22860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06"/>
              <a:buNone/>
              <a:defRPr sz="506"/>
            </a:lvl5pPr>
            <a:lvl6pPr indent="-228600" lvl="5" marL="2743200" algn="l">
              <a:lnSpc>
                <a:spcPct val="100000"/>
              </a:lnSpc>
              <a:spcBef>
                <a:spcPts val="101"/>
              </a:spcBef>
              <a:spcAft>
                <a:spcPts val="0"/>
              </a:spcAft>
              <a:buClr>
                <a:schemeClr val="dk1"/>
              </a:buClr>
              <a:buSzPts val="506"/>
              <a:buNone/>
              <a:defRPr sz="506"/>
            </a:lvl6pPr>
            <a:lvl7pPr indent="-228600" lvl="6" marL="3200400" algn="l">
              <a:lnSpc>
                <a:spcPct val="100000"/>
              </a:lnSpc>
              <a:spcBef>
                <a:spcPts val="101"/>
              </a:spcBef>
              <a:spcAft>
                <a:spcPts val="0"/>
              </a:spcAft>
              <a:buClr>
                <a:schemeClr val="dk1"/>
              </a:buClr>
              <a:buSzPts val="506"/>
              <a:buNone/>
              <a:defRPr sz="506"/>
            </a:lvl7pPr>
            <a:lvl8pPr indent="-228600" lvl="7" marL="3657600" algn="l">
              <a:lnSpc>
                <a:spcPct val="100000"/>
              </a:lnSpc>
              <a:spcBef>
                <a:spcPts val="101"/>
              </a:spcBef>
              <a:spcAft>
                <a:spcPts val="0"/>
              </a:spcAft>
              <a:buClr>
                <a:schemeClr val="dk1"/>
              </a:buClr>
              <a:buSzPts val="506"/>
              <a:buNone/>
              <a:defRPr sz="506"/>
            </a:lvl8pPr>
            <a:lvl9pPr indent="-228600" lvl="8" marL="4114800" algn="l">
              <a:lnSpc>
                <a:spcPct val="100000"/>
              </a:lnSpc>
              <a:spcBef>
                <a:spcPts val="101"/>
              </a:spcBef>
              <a:spcAft>
                <a:spcPts val="0"/>
              </a:spcAft>
              <a:buClr>
                <a:schemeClr val="dk1"/>
              </a:buClr>
              <a:buSzPts val="506"/>
              <a:buNone/>
              <a:defRPr sz="506"/>
            </a:lvl9pPr>
          </a:lstStyle>
          <a:p/>
        </p:txBody>
      </p:sp>
      <p:sp>
        <p:nvSpPr>
          <p:cNvPr id="61" name="Google Shape;61;p10"/>
          <p:cNvSpPr txBox="1"/>
          <p:nvPr>
            <p:ph idx="10" type="dt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0"/>
          <p:cNvSpPr txBox="1"/>
          <p:nvPr>
            <p:ph idx="11" type="ftr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2" type="sldNum"/>
          </p:nvPr>
        </p:nvSpPr>
        <p:spPr>
          <a:xfrm>
            <a:off x="4847359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lodrät text" type="vertTx">
  <p:cSld name="VERTICAL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 txBox="1"/>
          <p:nvPr>
            <p:ph type="title"/>
          </p:nvPr>
        </p:nvSpPr>
        <p:spPr>
          <a:xfrm>
            <a:off x="475384" y="528320"/>
            <a:ext cx="5915025" cy="19147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" type="body"/>
          </p:nvPr>
        </p:nvSpPr>
        <p:spPr>
          <a:xfrm rot="5400000">
            <a:off x="290264" y="2826721"/>
            <a:ext cx="6285265" cy="591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0" type="dt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1"/>
          <p:cNvSpPr txBox="1"/>
          <p:nvPr>
            <p:ph idx="11" type="ftr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1"/>
          <p:cNvSpPr txBox="1"/>
          <p:nvPr>
            <p:ph idx="12" type="sldNum"/>
          </p:nvPr>
        </p:nvSpPr>
        <p:spPr>
          <a:xfrm>
            <a:off x="4847359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475384" y="528320"/>
            <a:ext cx="5915025" cy="19147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75"/>
              <a:buFont typeface="Calibri"/>
              <a:buNone/>
              <a:defRPr b="0" i="0" sz="24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475384" y="2641601"/>
            <a:ext cx="5915025" cy="62852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8612" lvl="0" marL="4572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Noto Sans Symbols"/>
              <a:buChar char="●"/>
              <a:defRPr b="0" i="0" sz="15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4325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Noto Sans Symbols"/>
              <a:buChar char="●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0037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Noto Sans Symbols"/>
              <a:buChar char="●"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2925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Noto Sans Symbols"/>
              <a:buChar char="●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2925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Noto Sans Symbols"/>
              <a:buChar char="●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925" lvl="5" marL="2743200" marR="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3"/>
              <a:buFont typeface="Noto Sans Symbols"/>
              <a:buChar char="●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925" lvl="6" marL="3200400" marR="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3"/>
              <a:buFont typeface="Noto Sans Symbols"/>
              <a:buChar char="●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925" lvl="7" marL="3657600" marR="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3"/>
              <a:buFont typeface="Noto Sans Symbols"/>
              <a:buChar char="●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925" lvl="8" marL="4114800" marR="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3"/>
              <a:buFont typeface="Noto Sans Symbols"/>
              <a:buChar char="●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19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19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4847359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b="0" i="0" sz="619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styrelsen@svartbackensby.se" TargetMode="External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"/>
          <p:cNvSpPr txBox="1"/>
          <p:nvPr>
            <p:ph type="title"/>
          </p:nvPr>
        </p:nvSpPr>
        <p:spPr>
          <a:xfrm>
            <a:off x="461539" y="2534819"/>
            <a:ext cx="5378134" cy="648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sv-SE"/>
              <a:t>Höststädning 22-23 oktober 2022</a:t>
            </a:r>
            <a:endParaRPr/>
          </a:p>
        </p:txBody>
      </p:sp>
      <p:sp>
        <p:nvSpPr>
          <p:cNvPr id="81" name="Google Shape;81;p1"/>
          <p:cNvSpPr txBox="1"/>
          <p:nvPr/>
        </p:nvSpPr>
        <p:spPr>
          <a:xfrm>
            <a:off x="4573518" y="809066"/>
            <a:ext cx="2182882" cy="16327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-68580" lvl="0" marL="6858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Calibri"/>
              <a:buChar char=" "/>
            </a:pPr>
            <a:r>
              <a:rPr b="0" i="0" lang="sv-SE" sz="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Mail:</a:t>
            </a:r>
            <a:br>
              <a:rPr b="0" i="0" lang="sv-SE" sz="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sv-SE" sz="8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styrelsen@svartbackensby.se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8580" lvl="0" marL="68580" marR="0" rtl="0" algn="l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Calibri"/>
              <a:buChar char=" "/>
            </a:pPr>
            <a:r>
              <a:rPr b="0" i="0" lang="sv-SE" sz="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Hemsida:</a:t>
            </a:r>
            <a:br>
              <a:rPr b="0" i="0" lang="sv-SE" sz="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sv-SE" sz="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www.svartbackensby.se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8580" lvl="0" marL="68580" marR="0" rtl="0" algn="l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Calibri"/>
              <a:buChar char=" "/>
            </a:pPr>
            <a:r>
              <a:rPr b="0" i="0" lang="sv-SE" sz="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Facebook-grupp:</a:t>
            </a:r>
            <a:br>
              <a:rPr b="0" i="0" lang="sv-SE" sz="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sv-SE" sz="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Svartbäckens By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8580" lvl="0" marL="68580" marR="0" rtl="0" algn="l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Calibri"/>
              <a:buChar char=" "/>
            </a:pPr>
            <a:r>
              <a:rPr b="0" i="0" lang="sv-SE" sz="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Kontoret &amp; brevlåda:</a:t>
            </a:r>
            <a:br>
              <a:rPr b="0" i="0" lang="sv-SE" sz="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sv-SE" sz="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Svartbäckens By 100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780" lvl="0" marL="68580" marR="0" rtl="0" algn="l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Calibri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1"/>
          <p:cNvSpPr txBox="1"/>
          <p:nvPr/>
        </p:nvSpPr>
        <p:spPr>
          <a:xfrm>
            <a:off x="566795" y="3275939"/>
            <a:ext cx="2824366" cy="6014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sv-SE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Höstens städning</a:t>
            </a:r>
            <a:endParaRPr b="1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sv-SE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 är det dags för årets höststäddag</a:t>
            </a:r>
            <a:r>
              <a:rPr b="0" i="0" lang="sv-SE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igen 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sv-SE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Traktorn är på plats på lördagen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sv-SE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Kontakta ditt kvartersombud eller styrelsen senast </a:t>
            </a:r>
            <a:br>
              <a:rPr b="0" i="0" lang="sv-SE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sv-SE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r>
            <a:r>
              <a:rPr b="1" i="0" lang="sv-SE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sv-SE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okt</a:t>
            </a:r>
            <a:r>
              <a:rPr b="1" i="0" lang="sv-SE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sv-SE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om du har något du vill föreslå att traktorn tar hand om under </a:t>
            </a:r>
            <a:r>
              <a:rPr lang="sv-SE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städ helgen så ska vi se om det går att få med i schemat för traktorn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sv-SE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Containrar</a:t>
            </a:r>
            <a:endParaRPr b="1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sv-SE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 kommer att finnas 3 containrar utplacerade i området. Dessa är till för avfall från vår förening. Endast om det på söndagen finns plats kvar i containrar kan enskild medlems avfall slängas där.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sv-SE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OBS! </a:t>
            </a:r>
            <a:r>
              <a:rPr b="0" i="0" lang="sv-SE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Förbjudet att slänga elartiklar, kemikalier och annat avfall som är miljöfarligt och kräver speciell hantering. Om detta inte respekteras kommer föreningen få straffavgift på många tusentals kronor.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sv-SE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Jord och gräsfrön</a:t>
            </a:r>
            <a:endParaRPr b="1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</a:t>
            </a:r>
            <a:r>
              <a:rPr b="0" i="0" lang="sv-SE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ord</a:t>
            </a:r>
            <a:r>
              <a:rPr lang="sv-SE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och gräsfrön </a:t>
            </a:r>
            <a:r>
              <a:rPr b="0" i="0" lang="sv-SE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kommer att </a:t>
            </a:r>
            <a:r>
              <a:rPr lang="sv-SE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placeras ut i de olika kvarteren av traktorn</a:t>
            </a:r>
            <a:r>
              <a:rPr b="0" i="0" lang="sv-SE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Den ska användas till förbättringar av gemensamma gräsytor </a:t>
            </a:r>
            <a:r>
              <a:rPr lang="sv-SE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där det behövs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Korvgrillning</a:t>
            </a:r>
            <a:endParaRPr b="1"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Kvartersombuden ansvarar för korvgrillning i sitt kvarter till Lördagen ca kl 12. Utläggsblankett kan hämtas på kontoret alternativt laddas ner från hemsidan.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3" name="Google Shape;83;p1"/>
          <p:cNvGrpSpPr/>
          <p:nvPr/>
        </p:nvGrpSpPr>
        <p:grpSpPr>
          <a:xfrm>
            <a:off x="3546282" y="3275939"/>
            <a:ext cx="3022050" cy="5430740"/>
            <a:chOff x="2743200" y="5446643"/>
            <a:chExt cx="3773419" cy="3983603"/>
          </a:xfrm>
        </p:grpSpPr>
        <p:sp>
          <p:nvSpPr>
            <p:cNvPr id="84" name="Google Shape;84;p1"/>
            <p:cNvSpPr/>
            <p:nvPr/>
          </p:nvSpPr>
          <p:spPr>
            <a:xfrm>
              <a:off x="2743200" y="5446643"/>
              <a:ext cx="3773419" cy="3983603"/>
            </a:xfrm>
            <a:prstGeom prst="bevel">
              <a:avLst>
                <a:gd fmla="val 3737" name="adj"/>
              </a:avLst>
            </a:prstGeom>
            <a:solidFill>
              <a:schemeClr val="lt1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1"/>
            <p:cNvSpPr txBox="1"/>
            <p:nvPr/>
          </p:nvSpPr>
          <p:spPr>
            <a:xfrm>
              <a:off x="3080870" y="5572067"/>
              <a:ext cx="3242060" cy="37468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110000"/>
                </a:lnSpc>
                <a:spcBef>
                  <a:spcPts val="105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1" i="0" lang="sv-SE" sz="1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Följande behöver göras av oss medlemmar</a:t>
              </a:r>
              <a:endParaRPr/>
            </a:p>
            <a:p>
              <a:pPr indent="-171450" lvl="0" marL="171450" marR="0" rtl="0" algn="l">
                <a:lnSpc>
                  <a:spcPct val="100000"/>
                </a:lnSpc>
                <a:spcBef>
                  <a:spcPts val="105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•"/>
              </a:pPr>
              <a:r>
                <a:rPr b="0" i="0" lang="sv-SE" sz="1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Sopa/kratta upp löv som fallit. Sopsäckar finns på kontoret. </a:t>
              </a:r>
              <a:endPara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71450" lvl="0" marL="171450" marR="0" rtl="0" algn="l">
                <a:lnSpc>
                  <a:spcPct val="100000"/>
                </a:lnSpc>
                <a:spcBef>
                  <a:spcPts val="105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•"/>
              </a:pPr>
              <a:r>
                <a:rPr b="0" i="0" lang="sv-SE" sz="1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Rengöra garageportarna från alger och smuts</a:t>
              </a:r>
              <a:endParaRPr/>
            </a:p>
            <a:p>
              <a:pPr indent="-171450" lvl="0" marL="171450" marR="0" rtl="0" algn="l">
                <a:lnSpc>
                  <a:spcPct val="100000"/>
                </a:lnSpc>
                <a:spcBef>
                  <a:spcPts val="105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•"/>
              </a:pPr>
              <a:r>
                <a:rPr b="0" i="0" lang="sv-SE" sz="1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Sopa och städa inne i garagen</a:t>
              </a:r>
              <a:br>
                <a:rPr b="0" i="0" lang="sv-SE" sz="1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b="1" i="0" lang="sv-SE" sz="1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Vi har garageregler</a:t>
              </a:r>
              <a:r>
                <a:rPr b="0" i="0" lang="sv-SE" sz="1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, passa på att ordna garagen så att dessa följs. Läs mer på hemsidan.</a:t>
              </a:r>
              <a:endParaRPr/>
            </a:p>
            <a:p>
              <a:pPr indent="-171450" lvl="0" marL="171450" marR="0" rtl="0" algn="l">
                <a:lnSpc>
                  <a:spcPct val="100000"/>
                </a:lnSpc>
                <a:spcBef>
                  <a:spcPts val="105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•"/>
              </a:pPr>
              <a:r>
                <a:rPr b="0" i="0" lang="sv-SE" sz="1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Förbättra gemensamma gräsmattor där behov finns. Jord och frön </a:t>
              </a:r>
              <a:r>
                <a:rPr lang="sv-SE" sz="1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körs ut i kvarteren</a:t>
              </a:r>
              <a:endParaRPr/>
            </a:p>
            <a:p>
              <a:pPr indent="-171450" lvl="0" marL="171450" marR="0" rtl="0" algn="l">
                <a:lnSpc>
                  <a:spcPct val="100000"/>
                </a:lnSpc>
                <a:spcBef>
                  <a:spcPts val="105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•"/>
              </a:pPr>
              <a:r>
                <a:rPr b="0" i="0" lang="sv-SE" sz="1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Rensa rabatter från ogräs och ej önskade växter</a:t>
              </a:r>
              <a:endPara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71450" lvl="0" marL="171450" marR="0" rtl="0" algn="l">
                <a:lnSpc>
                  <a:spcPct val="100000"/>
                </a:lnSpc>
                <a:spcBef>
                  <a:spcPts val="105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•"/>
              </a:pPr>
              <a:r>
                <a:rPr lang="sv-SE" sz="1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Klippa ner växtlighet längs med infartsvägen. Minst en meter in från kantstenen.</a:t>
              </a:r>
              <a:r>
                <a:rPr b="0" i="0" lang="sv-SE" sz="1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 </a:t>
              </a:r>
              <a:endParaRPr/>
            </a:p>
            <a:p>
              <a:pPr indent="-171450" lvl="0" marL="171450" marR="0" rtl="0" algn="l">
                <a:lnSpc>
                  <a:spcPct val="100000"/>
                </a:lnSpc>
                <a:spcBef>
                  <a:spcPts val="105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•"/>
              </a:pPr>
              <a:r>
                <a:rPr b="0" i="0" lang="sv-SE" sz="1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Utöver det kan det finnas kvartersspecifika aktiviteter som du får veta mer om av ditt kvartersombud under städdagen.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1050"/>
                </a:spcBef>
                <a:spcAft>
                  <a:spcPts val="0"/>
                </a:spcAft>
                <a:buNone/>
              </a:pPr>
              <a:br>
                <a:rPr b="0" i="0" lang="sv-SE" sz="1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https://lh4.googleusercontent.com/B5MA5MuRyU0Llr4OHWzQPehQZ4WV_LvC3wRUkLe4TDdkyGCKSKD1VUKgc4rsoGdtmUZex3AaUy7ojXxJf3aV9OTHU4s3BqSuav9M8-L5tmSBbfkXzHTiwUnOVVGFBrOKbOFiJ3zL" id="86" name="Google Shape;86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00550" y="184989"/>
            <a:ext cx="2457450" cy="619125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  <a:effectLst>
            <a:reflection blurRad="0" dir="5400000" dist="5000" endA="0" endPos="28000" kx="0" rotWithShape="0" algn="bl" stA="38000" stPos="0" sy="-100000" ky="0"/>
          </a:effectLst>
        </p:spPr>
      </p:pic>
      <p:pic>
        <p:nvPicPr>
          <p:cNvPr id="87" name="Google Shape;87;p1"/>
          <p:cNvPicPr preferRelativeResize="0"/>
          <p:nvPr/>
        </p:nvPicPr>
        <p:blipFill rotWithShape="1">
          <a:blip r:embed="rId5">
            <a:alphaModFix/>
          </a:blip>
          <a:srcRect b="0" l="29093" r="27790" t="0"/>
          <a:stretch/>
        </p:blipFill>
        <p:spPr>
          <a:xfrm>
            <a:off x="2569487" y="222376"/>
            <a:ext cx="1744579" cy="22659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HDOfficeLightV0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Ann-Sofie Källman</dc:creator>
</cp:coreProperties>
</file>